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84309-979D-4DAF-9048-ADF550EDE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EB2913-31E2-48D3-990F-DA97742DF7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9114B-C4C0-499D-A4E0-812EEF8DB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30372-DF17-4967-BF01-DCA683EC8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A8CE5-E1F2-4676-A619-59ADE5D5C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1745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CF16B-6BFB-46E9-9B81-A0957D32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1E035C-D5DD-4A70-8416-4645416DC7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EE280-A650-4794-AA35-7EC30E3AD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E9CEB-9A66-4341-9BEC-AC32E2E67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31DE4B-A756-4F3B-867F-3337A73B0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680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FCDA08-E2A5-44B2-B463-86A04C2F5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19CA40-E0CB-4E62-8803-D756035D1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AFF4D-9E6E-4A13-905C-E1372F47D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F387A-7986-4EFB-AE38-0254303C9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7CC06-9B03-4BCE-8CD4-615294A52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724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8A14F-2618-4191-BCD0-40B6AD68B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46C64-B28A-453A-9308-7F57740DF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A1657-6917-47E4-BD95-7FD586816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8C59D-1FAF-48F9-A07F-4EA77E3BE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04077-FEF7-43B2-8DFF-74E846A91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7949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761F7-CE9E-4DF9-820D-48E1AEBC7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B377AE-2094-4264-9F22-3F93E061A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FD857-2D03-4521-BDE2-165685788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2E243-1AE4-49E6-AAA6-D8231A4E4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8453B-44F7-4910-AD70-5423AF51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2100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3D7D-BE78-476F-846F-7EEA6BE2D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054C2-86A1-4B6C-AB7D-904E879578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4E307F-5587-4F0B-828A-46BA53700D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75D7F4-EF49-425B-8E55-7A8C6E385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A6444-1E4B-4ACB-9454-F01B0131D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22C65F-E14A-4A34-9A94-E69A8BA26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856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917C1-9487-40CE-BF3A-AE44990F0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AD43C-7AFB-4C06-B124-DCA649E8A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F96A4-6AC1-4D4F-AD0C-2917BA3B3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93B591-83D0-4FFE-BAD5-B16A666A7A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420C39-75B7-4D4A-B307-942ED43F87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B62D01-BD8F-4C7E-AE2F-E5A0BD50F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5EBDA9-44B1-4958-9D5B-C8A7D5FEC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775C76-3F70-4B2E-AEB6-41CE064BA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311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2D606-9137-403C-A410-89246D78C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6732B3-DE76-4E55-B393-A6578B73C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69EB23-813D-4D16-8615-B11CEFCA0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F57AA2-7678-4760-915C-E5DC3A033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7662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025C2F-A768-4F93-9F43-1125D1A3D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9E3BCD-D331-4C92-A707-11755E726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7A906-8095-4B76-BCAE-405F7C644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2121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C06D5-4B7C-4FCD-9B2F-945B9BCA0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50623-A0BC-47AF-8AA5-9DF51123E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07A6B-E068-42E2-A629-0B4F6ACE4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6621D-BE6B-40E1-B1C3-3047F56EC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CC759C-5049-4110-BBE2-E5A59DF6E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5453F2-07C7-4324-9BEC-4200745C5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219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E6DCE-F9BA-4DF9-BC0D-C39054528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242B35-9E85-4B18-B552-29A641C85A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14E1C-DB4A-449F-952E-349BD0BB4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75D8EC-FD6A-48F3-BC59-D28A89DEE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857D7-A9C5-47EB-9E5D-8DAE9CC49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8540AE-F4C1-4D96-9334-EC3C53A75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213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61AB38-0A77-4DDF-9500-75B4E9659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DE464-9768-41AF-AE6E-45F67E6BA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43AAA-9968-44F4-AE7D-5D50A8EBA2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B8AF1-E3BC-493B-AF1E-182BD1CB0687}" type="datetimeFigureOut">
              <a:rPr lang="en-GB" smtClean="0"/>
              <a:t>11/07/2022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A4D60-01E9-49C3-A7E9-2BE9CD600B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45D68-A049-4CCF-A966-8CE916EFA4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F86762-1E9B-4529-91E7-FCD2041D56B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8528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tel-life@liverpool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theuniversityofliverpool.sharepoint.com/:w:/s/LIFE-TEL-202223-Assessment/EcRyQ-9kAMhDhyxMUZexDS0BC0f4QhAhaCZYk6pVJQyXiA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mailto:tel-life@liverpool.ac.u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verpool.ac.uk/intranet/strategic-change-blog/canvas-at-liverpool/good-practice-content-copyin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F734DD98-FAF9-4F14-BF7D-E5EB91B4C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8413" y="1275728"/>
            <a:ext cx="4187365" cy="59170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br>
              <a:rPr kumimoji="0" lang="en-US" altLang="en-US" sz="18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5400" b="1" dirty="0">
                <a:solidFill>
                  <a:srgbClr val="000000"/>
                </a:solidFill>
                <a:latin typeface="Roboto" panose="02000000000000000000" pitchFamily="2" charset="0"/>
              </a:rPr>
              <a:t>TEL UPDATE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/Open Meeting. 12 July 2022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sng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School of Life Sciences TEL Team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Robert Treharne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Jack Foster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Joanne Ball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Shaun Hazell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sng" strike="noStrike" cap="none" normalizeH="0" baseline="0" dirty="0">
                <a:ln>
                  <a:noFill/>
                </a:ln>
                <a:solidFill>
                  <a:srgbClr val="4285F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tel-life@liverpool.ac.uk</a:t>
            </a: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 descr="https://lh3.googleusercontent.com/4kYZW5xk7EAtAM_iBgj1yE-TXJUgDnL5I6y02SO2bbN-M0jSY0HPIxfmxfLhpuiIZVVmB0OlFTgambSHd0j0I6n2dhZwSyRjINfmUUy8Ec6LWNJMZ6f3xWhhkjMGrK7cHB1J2h4wiDoPil1lFmyMTg">
            <a:extLst>
              <a:ext uri="{FF2B5EF4-FFF2-40B4-BE49-F238E27FC236}">
                <a16:creationId xmlns:a16="http://schemas.microsoft.com/office/drawing/2014/main" id="{F71ACADF-EF09-4C39-A2C6-05584F316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3067" y="164591"/>
            <a:ext cx="2658341" cy="266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96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AEAB4-1720-4E5B-B5AD-BF1851593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Late Penalties 2022/23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0C7A6-91AC-4CBB-9467-6DF2D8907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6346" y="1825625"/>
            <a:ext cx="6669247" cy="4351338"/>
          </a:xfrm>
        </p:spPr>
        <p:txBody>
          <a:bodyPr/>
          <a:lstStyle/>
          <a:p>
            <a:r>
              <a:rPr lang="en-GB" dirty="0"/>
              <a:t>Late penalties will be applied automatically next year.</a:t>
            </a:r>
          </a:p>
          <a:p>
            <a:r>
              <a:rPr lang="en-GB" dirty="0"/>
              <a:t>Module organisers, DO NOT APPLY LATE PENALTIES.</a:t>
            </a:r>
          </a:p>
          <a:p>
            <a:endParaRPr lang="en-GB" dirty="0"/>
          </a:p>
          <a:p>
            <a:r>
              <a:rPr lang="en-GB" sz="1600" dirty="0">
                <a:hlinkClick r:id="rId2"/>
              </a:rPr>
              <a:t>https://theuniversityofliverpool.sharepoint.com/:w:/s/LIFE-TEL-202223-Assessment/EcRyQ-9kAMhDhyxMUZexDS0BC0f4QhAhaCZYk6pVJQyXiA</a:t>
            </a:r>
            <a:endParaRPr lang="en-GB" sz="16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847AF6A-1B6D-4BE0-911C-60F63DEEC1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4888" y="802114"/>
            <a:ext cx="2460766" cy="5479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0708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A0606-B5F1-455F-840C-2F486563F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For all TEL related enquiries: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hlinkClick r:id="rId2"/>
              </a:rPr>
              <a:t>tel-life@liverpool.ac.uk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5614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E6E92-D67E-410C-85AE-7D0995F04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RESITS</a:t>
            </a:r>
          </a:p>
          <a:p>
            <a:r>
              <a:rPr lang="en-GB" dirty="0"/>
              <a:t>2022/23 Canvas Course Shells</a:t>
            </a:r>
          </a:p>
          <a:p>
            <a:r>
              <a:rPr lang="en-GB" dirty="0"/>
              <a:t>2022/23 Assignments</a:t>
            </a:r>
          </a:p>
          <a:p>
            <a:r>
              <a:rPr lang="en-GB" dirty="0"/>
              <a:t>Late penalties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8216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DCBCE-8090-405E-BC7C-0757DC4C4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A9032-BB5C-4351-8952-2B5A38E845E0}"/>
              </a:ext>
            </a:extLst>
          </p:cNvPr>
          <p:cNvSpPr txBox="1"/>
          <p:nvPr/>
        </p:nvSpPr>
        <p:spPr>
          <a:xfrm>
            <a:off x="6325298" y="2256640"/>
            <a:ext cx="5402511" cy="278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RESIT </a:t>
            </a:r>
            <a:r>
              <a:rPr lang="en-GB" dirty="0" err="1"/>
              <a:t>MCQs</a:t>
            </a:r>
            <a:r>
              <a:rPr lang="en-GB" dirty="0"/>
              <a:t> </a:t>
            </a:r>
            <a:r>
              <a:rPr lang="en-GB" b="1" dirty="0"/>
              <a:t>DO NOT contain your questions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Please follow guidance on how to build your </a:t>
            </a:r>
            <a:r>
              <a:rPr lang="en-GB" dirty="0" err="1"/>
              <a:t>MCQs</a:t>
            </a:r>
            <a:endParaRPr lang="en-GB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All tests have been created with default time limit of 60 min. Please adjust accordingly.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b="1" dirty="0"/>
              <a:t>Need help? </a:t>
            </a:r>
            <a:r>
              <a:rPr lang="en-GB" dirty="0"/>
              <a:t>Complete the MCQ Build Request Form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F5CE20-EB93-46C9-9548-34E28CAE821A}"/>
              </a:ext>
            </a:extLst>
          </p:cNvPr>
          <p:cNvSpPr txBox="1"/>
          <p:nvPr/>
        </p:nvSpPr>
        <p:spPr>
          <a:xfrm>
            <a:off x="6513134" y="1537220"/>
            <a:ext cx="3317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rgbClr val="FF0000"/>
                </a:solidFill>
              </a:rPr>
              <a:t>Year 1. Example. </a:t>
            </a:r>
            <a:r>
              <a:rPr lang="en-GB" sz="2400" b="1" u="sng" dirty="0" err="1">
                <a:solidFill>
                  <a:srgbClr val="FF0000"/>
                </a:solidFill>
              </a:rPr>
              <a:t>LIFE126</a:t>
            </a:r>
            <a:endParaRPr lang="en-GB" sz="2400" b="1" u="sng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9FA85C-F1D6-4962-912C-C92FB5D90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70787"/>
            <a:ext cx="5487099" cy="469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744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DCBCE-8090-405E-BC7C-0757DC4C4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A9032-BB5C-4351-8952-2B5A38E845E0}"/>
              </a:ext>
            </a:extLst>
          </p:cNvPr>
          <p:cNvSpPr txBox="1"/>
          <p:nvPr/>
        </p:nvSpPr>
        <p:spPr>
          <a:xfrm>
            <a:off x="6513135" y="2256640"/>
            <a:ext cx="4761670" cy="2784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1" dirty="0"/>
              <a:t>Please upload exam information </a:t>
            </a:r>
            <a:r>
              <a:rPr lang="en-GB" b="1" u="sng" dirty="0"/>
              <a:t>before 1 Aug</a:t>
            </a:r>
            <a:r>
              <a:rPr lang="en-GB" b="1" dirty="0"/>
              <a:t> (follow guidance).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/>
              <a:t>Consolidate assignment links if necessary.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DO NOT edit assignment component codes (e.g. </a:t>
            </a:r>
            <a:r>
              <a:rPr lang="en-GB" dirty="0" err="1"/>
              <a:t>LIFE202.0.1</a:t>
            </a:r>
            <a:r>
              <a:rPr lang="en-GB" dirty="0"/>
              <a:t>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F5CE20-EB93-46C9-9548-34E28CAE821A}"/>
              </a:ext>
            </a:extLst>
          </p:cNvPr>
          <p:cNvSpPr txBox="1"/>
          <p:nvPr/>
        </p:nvSpPr>
        <p:spPr>
          <a:xfrm>
            <a:off x="6513134" y="1537220"/>
            <a:ext cx="3317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rgbClr val="FF0000"/>
                </a:solidFill>
              </a:rPr>
              <a:t>Year 2. Example. </a:t>
            </a:r>
            <a:r>
              <a:rPr lang="en-GB" sz="2400" b="1" u="sng" dirty="0" err="1">
                <a:solidFill>
                  <a:srgbClr val="FF0000"/>
                </a:solidFill>
              </a:rPr>
              <a:t>LIFE202</a:t>
            </a:r>
            <a:endParaRPr lang="en-GB" sz="2400" b="1" u="sng"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EF9CAA-FF44-4BCC-919C-930C805CF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2238"/>
            <a:ext cx="5134056" cy="533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128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DCBCE-8090-405E-BC7C-0757DC4C4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6A9032-BB5C-4351-8952-2B5A38E845E0}"/>
              </a:ext>
            </a:extLst>
          </p:cNvPr>
          <p:cNvSpPr txBox="1"/>
          <p:nvPr/>
        </p:nvSpPr>
        <p:spPr>
          <a:xfrm>
            <a:off x="917195" y="2558643"/>
            <a:ext cx="4761670" cy="1399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1" dirty="0"/>
              <a:t>Waiting until 15 July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b="1" dirty="0"/>
              <a:t>Will set up ad hoc resit links.</a:t>
            </a:r>
            <a:endParaRPr lang="en-GB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F5CE20-EB93-46C9-9548-34E28CAE821A}"/>
              </a:ext>
            </a:extLst>
          </p:cNvPr>
          <p:cNvSpPr txBox="1"/>
          <p:nvPr/>
        </p:nvSpPr>
        <p:spPr>
          <a:xfrm>
            <a:off x="917195" y="1742831"/>
            <a:ext cx="2205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rgbClr val="FF0000"/>
                </a:solidFill>
              </a:rPr>
              <a:t>Year 3/Masters.</a:t>
            </a:r>
          </a:p>
        </p:txBody>
      </p:sp>
    </p:spTree>
    <p:extLst>
      <p:ext uri="{BB962C8B-B14F-4D97-AF65-F5344CB8AC3E}">
        <p14:creationId xmlns:p14="http://schemas.microsoft.com/office/powerpoint/2010/main" val="550533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7792B-C3FD-416E-837B-D64A80A53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2022/23 Canvas Course Shells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FBC65A-0AA5-4DE3-8FAF-3D3C1A1C2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109" y="1690688"/>
            <a:ext cx="8266336" cy="426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14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7792B-C3FD-416E-837B-D64A80A53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2022/23 Canvas Course Shells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28BA5B-83E9-48FC-8C1A-BF2962442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197" y="1690688"/>
            <a:ext cx="4259874" cy="3317232"/>
          </a:xfrm>
          <a:prstGeom prst="rect">
            <a:avLst/>
          </a:prstGeom>
        </p:spPr>
      </p:pic>
      <p:pic>
        <p:nvPicPr>
          <p:cNvPr id="2050" name="Picture 2" descr="Pgtips GIFs - Get the best GIF on GIPHY">
            <a:extLst>
              <a:ext uri="{FF2B5EF4-FFF2-40B4-BE49-F238E27FC236}">
                <a16:creationId xmlns:a16="http://schemas.microsoft.com/office/drawing/2014/main" id="{90E099AF-A4B0-46B3-94EB-F29A6268C56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8068" y="1807828"/>
            <a:ext cx="4861730" cy="2739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100FB6-F4B3-44E7-B8EC-2D849FABD569}"/>
              </a:ext>
            </a:extLst>
          </p:cNvPr>
          <p:cNvSpPr txBox="1"/>
          <p:nvPr/>
        </p:nvSpPr>
        <p:spPr>
          <a:xfrm>
            <a:off x="1543574" y="5570291"/>
            <a:ext cx="8974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rgbClr val="FF0000"/>
                </a:solidFill>
              </a:rPr>
              <a:t>PLEASE DO NOT IMPORT “ALL CONTENT” FROM A PREVIOUS COURSE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92E4B3-AA8D-407E-8FA9-077E9D097542}"/>
              </a:ext>
            </a:extLst>
          </p:cNvPr>
          <p:cNvSpPr/>
          <p:nvPr/>
        </p:nvSpPr>
        <p:spPr>
          <a:xfrm>
            <a:off x="1543574" y="6031379"/>
            <a:ext cx="88336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hlinkClick r:id="rId4"/>
              </a:rPr>
              <a:t>https://www.liverpool.ac.uk/intranet/strategic-change-blog/canvas-at-liverpool/good-practice-content-copying/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20321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7792B-C3FD-416E-837B-D64A80A53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2022/23 Canvas Course Shells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100FB6-F4B3-44E7-B8EC-2D849FABD569}"/>
              </a:ext>
            </a:extLst>
          </p:cNvPr>
          <p:cNvSpPr txBox="1"/>
          <p:nvPr/>
        </p:nvSpPr>
        <p:spPr>
          <a:xfrm>
            <a:off x="3863236" y="5561902"/>
            <a:ext cx="3629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u="sng" dirty="0">
                <a:solidFill>
                  <a:schemeClr val="accent6"/>
                </a:solidFill>
              </a:rPr>
              <a:t>SELECT SPECIFIC CONTENT!</a:t>
            </a:r>
          </a:p>
        </p:txBody>
      </p:sp>
      <p:pic>
        <p:nvPicPr>
          <p:cNvPr id="3074" name="Picture 2" descr="Pg tips pgtips monkey GIF on GIFER - by Kulamand">
            <a:extLst>
              <a:ext uri="{FF2B5EF4-FFF2-40B4-BE49-F238E27FC236}">
                <a16:creationId xmlns:a16="http://schemas.microsoft.com/office/drawing/2014/main" id="{58B536AB-C45F-488E-97DA-047946399E1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8068" y="1859434"/>
            <a:ext cx="4861729" cy="2736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4325BE-5270-4806-93F7-70E1BE6A0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336" y="1671030"/>
            <a:ext cx="4549596" cy="351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577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8781-A161-4217-8E88-F2BB3B314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2022/23 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4E92-256C-4834-AE1F-87460DE7D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GB" dirty="0"/>
              <a:t>TEL will create cycle assignment links before Sept.</a:t>
            </a:r>
          </a:p>
          <a:p>
            <a:pPr>
              <a:lnSpc>
                <a:spcPct val="200000"/>
              </a:lnSpc>
            </a:pPr>
            <a:r>
              <a:rPr lang="en-GB" sz="2400" b="1" dirty="0"/>
              <a:t>TEL will create MCQ placeholders</a:t>
            </a:r>
            <a:r>
              <a:rPr lang="en-GB" sz="2400" dirty="0"/>
              <a:t>. Please build your tests. Guidance provided.</a:t>
            </a:r>
          </a:p>
          <a:p>
            <a:pPr>
              <a:lnSpc>
                <a:spcPct val="200000"/>
              </a:lnSpc>
            </a:pPr>
            <a:r>
              <a:rPr lang="en-GB" b="1" dirty="0"/>
              <a:t>Need help with </a:t>
            </a:r>
            <a:r>
              <a:rPr lang="en-GB" b="1" dirty="0" err="1"/>
              <a:t>MCQs</a:t>
            </a:r>
            <a:r>
              <a:rPr lang="en-GB" b="1" dirty="0"/>
              <a:t>? </a:t>
            </a:r>
            <a:r>
              <a:rPr lang="en-GB" dirty="0"/>
              <a:t>Submit the build request form.</a:t>
            </a:r>
          </a:p>
          <a:p>
            <a:pPr>
              <a:lnSpc>
                <a:spcPct val="200000"/>
              </a:lnSpc>
            </a:pPr>
            <a:r>
              <a:rPr lang="en-GB" dirty="0"/>
              <a:t>Assignment </a:t>
            </a:r>
            <a:r>
              <a:rPr lang="en-GB" b="1" dirty="0"/>
              <a:t>weightings will be reflected in Grade Centre </a:t>
            </a:r>
            <a:r>
              <a:rPr lang="en-GB" dirty="0"/>
              <a:t>this year!</a:t>
            </a:r>
          </a:p>
        </p:txBody>
      </p:sp>
    </p:spTree>
    <p:extLst>
      <p:ext uri="{BB962C8B-B14F-4D97-AF65-F5344CB8AC3E}">
        <p14:creationId xmlns:p14="http://schemas.microsoft.com/office/powerpoint/2010/main" val="1515784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1384</TotalTime>
  <Words>256</Words>
  <Application>Microsoft Office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RESITS</vt:lpstr>
      <vt:lpstr>RESITS</vt:lpstr>
      <vt:lpstr>RESITS</vt:lpstr>
      <vt:lpstr>2022/23 Canvas Course Shells</vt:lpstr>
      <vt:lpstr>2022/23 Canvas Course Shells</vt:lpstr>
      <vt:lpstr>2022/23 Canvas Course Shells</vt:lpstr>
      <vt:lpstr>2022/23 Assignments</vt:lpstr>
      <vt:lpstr>Late Penalties 2022/23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Treharne, Robert</dc:creator>
  <cp:lastModifiedBy>Treharne, Robert</cp:lastModifiedBy>
  <cp:revision>9</cp:revision>
  <dcterms:created xsi:type="dcterms:W3CDTF">2022-07-11T08:56:33Z</dcterms:created>
  <dcterms:modified xsi:type="dcterms:W3CDTF">2022-07-12T08:00:42Z</dcterms:modified>
</cp:coreProperties>
</file>

<file path=docProps/thumbnail.jpeg>
</file>